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53" autoAdjust="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87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1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64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9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9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0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1D1D04-751F-417D-8462-B2F626EF55A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0A342B-61AA-42DC-BDD4-0FB3BB5B56E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07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322216" y="1771624"/>
            <a:ext cx="6117773" cy="618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C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 </a:t>
            </a:r>
          </a:p>
          <a:p>
            <a:pPr marL="457200" indent="-457200" algn="l">
              <a:buAutoNum type="arabicPeriod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Clever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Open a web browser (Chrome).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Type “Clever” in the search bar and press Enter.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Click on the Clever link.</a:t>
            </a:r>
          </a:p>
          <a:p>
            <a:pPr algn="l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 Log in to Clever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Click the “Log in” button.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Log in with your school account (email and password).</a:t>
            </a:r>
          </a:p>
          <a:p>
            <a:pPr algn="l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3. Select level learning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Once inside Clever, find and click on the Level Learning    icon.</a:t>
            </a:r>
          </a:p>
          <a:p>
            <a:pPr algn="l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63189" y="0"/>
            <a:ext cx="9144000" cy="1033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b="1" dirty="0" smtClean="0">
                <a:solidFill>
                  <a:srgbClr val="00B0F0"/>
                </a:solidFill>
                <a:latin typeface="+mn-lt"/>
              </a:rPr>
              <a:t>LEARNING PATH </a:t>
            </a:r>
            <a:endParaRPr lang="en-US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049486" y="777386"/>
            <a:ext cx="4171405" cy="1178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C" sz="3000" b="1" dirty="0" smtClean="0">
                <a:solidFill>
                  <a:srgbClr val="00B0F0"/>
                </a:solidFill>
              </a:rPr>
              <a:t>LEVEL LEARNING</a:t>
            </a:r>
          </a:p>
          <a:p>
            <a:pPr marL="0" indent="0" algn="ctr">
              <a:buNone/>
            </a:pPr>
            <a:r>
              <a:rPr lang="es-EC" sz="3000" b="1" dirty="0">
                <a:solidFill>
                  <a:srgbClr val="00B0F0"/>
                </a:solidFill>
              </a:rPr>
              <a:t> </a:t>
            </a:r>
            <a:r>
              <a:rPr lang="es-EC" sz="3000" b="1" dirty="0" smtClean="0">
                <a:solidFill>
                  <a:srgbClr val="00B0F0"/>
                </a:solidFill>
              </a:rPr>
              <a:t>SPANISH 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84423" y="2200382"/>
            <a:ext cx="49508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Explore the platform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can choose from: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✅ Read a story: Explore books in Spanish.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✅ Practice phonics: Reinforce sounds and pronunciation</a:t>
            </a:r>
            <a:endParaRPr lang="en-US" dirty="0"/>
          </a:p>
        </p:txBody>
      </p:sp>
      <p:pic>
        <p:nvPicPr>
          <p:cNvPr id="1026" name="Picture 2" descr="Inteligen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736" y="2059007"/>
            <a:ext cx="681234" cy="46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ídeo de capacitación 2b sobre cómo iniciar sesión en Clever SS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629" y="3828845"/>
            <a:ext cx="1762398" cy="99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pplication gallery | Clev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102" y="5209213"/>
            <a:ext cx="771041" cy="77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71" t="23444" r="13228" b="36176"/>
          <a:stretch/>
        </p:blipFill>
        <p:spPr>
          <a:xfrm>
            <a:off x="9940532" y="2019818"/>
            <a:ext cx="1533313" cy="97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3189" y="0"/>
            <a:ext cx="9144000" cy="1033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b="1" dirty="0" smtClean="0">
                <a:solidFill>
                  <a:srgbClr val="00B0F0"/>
                </a:solidFill>
                <a:latin typeface="+mn-lt"/>
              </a:rPr>
              <a:t>LEARNING PATH </a:t>
            </a:r>
            <a:endParaRPr lang="en-US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049486" y="728211"/>
            <a:ext cx="4171405" cy="11789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C" sz="3000" b="1" dirty="0" smtClean="0">
                <a:solidFill>
                  <a:srgbClr val="00B0F0"/>
                </a:solidFill>
              </a:rPr>
              <a:t>EDMENTUN</a:t>
            </a:r>
          </a:p>
          <a:p>
            <a:pPr algn="ctr"/>
            <a:r>
              <a:rPr lang="es-EC" sz="3000" b="1" dirty="0" smtClean="0">
                <a:solidFill>
                  <a:srgbClr val="00B0F0"/>
                </a:solidFill>
              </a:rPr>
              <a:t>MATH AND READING 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22216" y="1771625"/>
            <a:ext cx="6248401" cy="4603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C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 </a:t>
            </a:r>
          </a:p>
          <a:p>
            <a:pPr marL="457200" indent="-457200" algn="l">
              <a:buAutoNum type="arabicPeriod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Clever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Open a web browser (Chrome).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Type “Clever” in the search bar and press Enter.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Click on the Clever link.</a:t>
            </a:r>
          </a:p>
          <a:p>
            <a:pPr algn="l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 Log in to Clever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Click the “Log in” button.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Log in with your school account (email and password).</a:t>
            </a:r>
          </a:p>
          <a:p>
            <a:pPr algn="l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3. Select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Edmentun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Once inside Clever, find and click on the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Edmentun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icon.</a:t>
            </a:r>
          </a:p>
          <a:p>
            <a:pPr algn="l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Inteligen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736" y="2059007"/>
            <a:ext cx="681234" cy="46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Vídeo de capacitación 2b sobre cómo iniciar sesión en Clever SS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629" y="3828845"/>
            <a:ext cx="1762398" cy="99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ogotipo de Edmentum | SVG | Empresa real | Logotipo con la letra E del alfabe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162" y="5327814"/>
            <a:ext cx="668037" cy="66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084423" y="2200382"/>
            <a:ext cx="49508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Explore the platform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can choose from:</a:t>
            </a:r>
          </a:p>
          <a:p>
            <a:r>
              <a:rPr lang="en-US" dirty="0" smtClean="0"/>
              <a:t>✅ Math: Math activities and exercises.</a:t>
            </a:r>
          </a:p>
          <a:p>
            <a:r>
              <a:rPr lang="en-US" dirty="0" smtClean="0"/>
              <a:t>✅ Reading: Reading and comprehension practices.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4" t="20671" r="15879" b="34568"/>
          <a:stretch/>
        </p:blipFill>
        <p:spPr>
          <a:xfrm>
            <a:off x="10003187" y="1888100"/>
            <a:ext cx="1944974" cy="122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7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384</TotalTime>
  <Words>212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Retrospect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PATH</dc:title>
  <dc:creator>Microsoft account</dc:creator>
  <cp:lastModifiedBy>Microsoft account</cp:lastModifiedBy>
  <cp:revision>10</cp:revision>
  <dcterms:created xsi:type="dcterms:W3CDTF">2025-02-11T05:49:29Z</dcterms:created>
  <dcterms:modified xsi:type="dcterms:W3CDTF">2025-02-11T12:13:51Z</dcterms:modified>
</cp:coreProperties>
</file>